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12"/>
  </p:notesMasterIdLst>
  <p:handoutMasterIdLst>
    <p:handoutMasterId r:id="rId13"/>
  </p:handoutMasterIdLst>
  <p:sldIdLst>
    <p:sldId id="265" r:id="rId3"/>
    <p:sldId id="257" r:id="rId4"/>
    <p:sldId id="264" r:id="rId5"/>
    <p:sldId id="269" r:id="rId6"/>
    <p:sldId id="268" r:id="rId7"/>
    <p:sldId id="262" r:id="rId8"/>
    <p:sldId id="266" r:id="rId9"/>
    <p:sldId id="267" r:id="rId10"/>
    <p:sldId id="263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1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4672" autoAdjust="0"/>
  </p:normalViewPr>
  <p:slideViewPr>
    <p:cSldViewPr snapToGrid="0" snapToObjects="1" showGuides="1">
      <p:cViewPr varScale="1">
        <p:scale>
          <a:sx n="55" d="100"/>
          <a:sy n="55" d="100"/>
        </p:scale>
        <p:origin x="948" y="60"/>
      </p:cViewPr>
      <p:guideLst>
        <p:guide orient="horz" pos="1611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7/8/2020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9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1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371600" y="2926326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371600" y="3637205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693" y="997421"/>
            <a:ext cx="5965438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65697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140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010279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6273934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46133"/>
            <a:ext cx="6273934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8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9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7498"/>
            <a:ext cx="8229600" cy="62031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4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/>
          </p:nvPr>
        </p:nvSpPr>
        <p:spPr>
          <a:xfrm>
            <a:off x="457201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/>
          </p:nvPr>
        </p:nvSpPr>
        <p:spPr>
          <a:xfrm>
            <a:off x="3275819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/>
          </p:nvPr>
        </p:nvSpPr>
        <p:spPr>
          <a:xfrm>
            <a:off x="6085706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2286335"/>
            <a:ext cx="6400800" cy="705749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Название Вашего доклада</a:t>
            </a:r>
            <a:endParaRPr lang="en-US" sz="40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371600" y="3082067"/>
            <a:ext cx="6400800" cy="462905"/>
          </a:xfrm>
        </p:spPr>
        <p:txBody>
          <a:bodyPr>
            <a:normAutofit/>
          </a:bodyPr>
          <a:lstStyle/>
          <a:p>
            <a:r>
              <a:rPr lang="ru-RU" dirty="0" smtClean="0"/>
              <a:t>Ваши контакты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текст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06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 smtClean="0"/>
              <a:t>Подзаголовок 1</a:t>
            </a:r>
          </a:p>
          <a:p>
            <a:pPr lvl="1">
              <a:buClr>
                <a:srgbClr val="1946BA"/>
              </a:buClr>
            </a:pPr>
            <a:r>
              <a:rPr lang="ru-RU" dirty="0" smtClean="0"/>
              <a:t>Подзаголовок 2</a:t>
            </a:r>
          </a:p>
          <a:p>
            <a:pPr lvl="2">
              <a:buClr>
                <a:srgbClr val="1946BA"/>
              </a:buClr>
            </a:pPr>
            <a:r>
              <a:rPr lang="ru-RU" dirty="0" smtClean="0"/>
              <a:t>Подзаголовок 3</a:t>
            </a:r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Подзаголовок 1</a:t>
            </a:r>
          </a:p>
          <a:p>
            <a:pPr lvl="1">
              <a:buClr>
                <a:srgbClr val="1946BA"/>
              </a:buClr>
            </a:pPr>
            <a:r>
              <a:rPr lang="ru-RU" dirty="0"/>
              <a:t>Подзаголовок 2</a:t>
            </a:r>
          </a:p>
          <a:p>
            <a:pPr lvl="2">
              <a:buClr>
                <a:srgbClr val="1946BA"/>
              </a:buClr>
            </a:pPr>
            <a:r>
              <a:rPr lang="ru-RU" dirty="0"/>
              <a:t>Подзаголовок 3</a:t>
            </a:r>
            <a:endParaRPr lang="en-US" dirty="0"/>
          </a:p>
          <a:p>
            <a:pPr>
              <a:buClr>
                <a:srgbClr val="1946BA"/>
              </a:buClr>
              <a:buFont typeface="Arial" pitchFamily="34" charset="0"/>
              <a:buChar char="•"/>
            </a:pPr>
            <a:r>
              <a:rPr lang="ru-RU" dirty="0"/>
              <a:t>Подзаголовок 1</a:t>
            </a:r>
          </a:p>
          <a:p>
            <a:pPr lvl="1">
              <a:buClr>
                <a:srgbClr val="1946BA"/>
              </a:buClr>
            </a:pPr>
            <a:r>
              <a:rPr lang="ru-RU" dirty="0"/>
              <a:t>Подзаголовок 2</a:t>
            </a:r>
          </a:p>
          <a:p>
            <a:pPr lvl="2">
              <a:buClr>
                <a:srgbClr val="1946BA"/>
              </a:buClr>
            </a:pPr>
            <a:r>
              <a:rPr lang="ru-RU" dirty="0"/>
              <a:t>Подзаголовок 3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5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deus-ex-mashina\Downloads\5P5A0078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9140" y="-1988457"/>
            <a:ext cx="10689015" cy="7127459"/>
          </a:xfrm>
          <a:prstGeom prst="rect">
            <a:avLst/>
          </a:prstGeom>
          <a:noFill/>
        </p:spPr>
      </p:pic>
      <p:pic>
        <p:nvPicPr>
          <p:cNvPr id="7" name="Picture 2" descr="E:\ИТМО\Презентации\Для ппт шаблонов-0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2700" y="4186238"/>
            <a:ext cx="9150350" cy="957262"/>
          </a:xfrm>
          <a:prstGeom prst="rect">
            <a:avLst/>
          </a:prstGeom>
          <a:noFill/>
        </p:spPr>
      </p:pic>
      <p:sp>
        <p:nvSpPr>
          <p:cNvPr id="8" name="Title 3"/>
          <p:cNvSpPr txBox="1">
            <a:spLocks/>
          </p:cNvSpPr>
          <p:nvPr/>
        </p:nvSpPr>
        <p:spPr>
          <a:xfrm>
            <a:off x="5899435" y="4020345"/>
            <a:ext cx="2749360" cy="644524"/>
          </a:xfrm>
          <a:prstGeom prst="rect">
            <a:avLst/>
          </a:prstGeom>
          <a:solidFill>
            <a:schemeClr val="accent1"/>
          </a:solidFill>
        </p:spPr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ТЕКСТ  ТЕКСТ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E:\ИТМО\Презентации\Для ппт шаблонов-06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50351" cy="1073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777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796756"/>
            <a:ext cx="8229600" cy="62048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7"/>
          </p:nvPr>
        </p:nvSpPr>
        <p:spPr>
          <a:xfrm>
            <a:off x="457201" y="2917694"/>
            <a:ext cx="2588883" cy="1063056"/>
          </a:xfrm>
        </p:spPr>
      </p:sp>
      <p:sp>
        <p:nvSpPr>
          <p:cNvPr id="7" name="Рисунок 6"/>
          <p:cNvSpPr>
            <a:spLocks noGrp="1"/>
          </p:cNvSpPr>
          <p:nvPr>
            <p:ph type="pic" sz="quarter" idx="18"/>
          </p:nvPr>
        </p:nvSpPr>
        <p:spPr>
          <a:xfrm>
            <a:off x="3276149" y="2917694"/>
            <a:ext cx="2588883" cy="1063056"/>
          </a:xfrm>
        </p:spPr>
      </p:sp>
      <p:sp>
        <p:nvSpPr>
          <p:cNvPr id="8" name="Рисунок 7"/>
          <p:cNvSpPr>
            <a:spLocks noGrp="1"/>
          </p:cNvSpPr>
          <p:nvPr>
            <p:ph type="pic" sz="quarter" idx="19"/>
          </p:nvPr>
        </p:nvSpPr>
        <p:spPr>
          <a:xfrm>
            <a:off x="6097917" y="2917694"/>
            <a:ext cx="2588883" cy="1063056"/>
          </a:xfrm>
        </p:spPr>
      </p:sp>
      <p:sp>
        <p:nvSpPr>
          <p:cNvPr id="9" name="Текст 8"/>
          <p:cNvSpPr>
            <a:spLocks noGrp="1"/>
          </p:cNvSpPr>
          <p:nvPr>
            <p:ph type="body" sz="quarter" idx="20"/>
          </p:nvPr>
        </p:nvSpPr>
        <p:spPr>
          <a:xfrm>
            <a:off x="457201" y="2492781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21"/>
          </p:nvPr>
        </p:nvSpPr>
        <p:spPr>
          <a:xfrm>
            <a:off x="3275819" y="2492781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22"/>
          </p:nvPr>
        </p:nvSpPr>
        <p:spPr>
          <a:xfrm>
            <a:off x="6085706" y="2492781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23"/>
          </p:nvPr>
        </p:nvSpPr>
        <p:spPr>
          <a:xfrm>
            <a:off x="457201" y="3993801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24"/>
          </p:nvPr>
        </p:nvSpPr>
        <p:spPr>
          <a:xfrm>
            <a:off x="3275819" y="3993801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25"/>
          </p:nvPr>
        </p:nvSpPr>
        <p:spPr>
          <a:xfrm>
            <a:off x="6085706" y="3993801"/>
            <a:ext cx="2589213" cy="269081"/>
          </a:xfrm>
        </p:spPr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20" name="Рисунок 19"/>
          <p:cNvSpPr>
            <a:spLocks noGrp="1"/>
          </p:cNvSpPr>
          <p:nvPr>
            <p:ph type="pic" sz="quarter" idx="16"/>
          </p:nvPr>
        </p:nvSpPr>
        <p:spPr>
          <a:xfrm>
            <a:off x="6097917" y="1425922"/>
            <a:ext cx="2588883" cy="1063056"/>
          </a:xfrm>
        </p:spPr>
      </p:sp>
      <p:sp>
        <p:nvSpPr>
          <p:cNvPr id="21" name="Рисунок 20"/>
          <p:cNvSpPr>
            <a:spLocks noGrp="1"/>
          </p:cNvSpPr>
          <p:nvPr>
            <p:ph type="pic" sz="quarter" idx="15"/>
          </p:nvPr>
        </p:nvSpPr>
        <p:spPr>
          <a:xfrm>
            <a:off x="3276149" y="1425922"/>
            <a:ext cx="2588883" cy="1063056"/>
          </a:xfrm>
        </p:spPr>
      </p:sp>
      <p:sp>
        <p:nvSpPr>
          <p:cNvPr id="22" name="Рисунок 21"/>
          <p:cNvSpPr>
            <a:spLocks noGrp="1"/>
          </p:cNvSpPr>
          <p:nvPr>
            <p:ph type="pic" sz="quarter" idx="13"/>
          </p:nvPr>
        </p:nvSpPr>
        <p:spPr>
          <a:xfrm>
            <a:off x="457201" y="1425922"/>
            <a:ext cx="2588883" cy="1063056"/>
          </a:xfrm>
        </p:spPr>
      </p:sp>
    </p:spTree>
    <p:extLst>
      <p:ext uri="{BB962C8B-B14F-4D97-AF65-F5344CB8AC3E}">
        <p14:creationId xmlns:p14="http://schemas.microsoft.com/office/powerpoint/2010/main" val="1758826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Рисунок 3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3871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86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777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01258"/>
            <a:ext cx="8229600" cy="620483"/>
          </a:xfrm>
        </p:spPr>
        <p:txBody>
          <a:bodyPr/>
          <a:lstStyle/>
          <a:p>
            <a:r>
              <a:rPr lang="en-US" dirty="0" smtClean="0"/>
              <a:t>Thank you for your attention</a:t>
            </a:r>
            <a:r>
              <a:rPr lang="ru-RU" dirty="0" smtClean="0"/>
              <a:t>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2578684"/>
            <a:ext cx="8229600" cy="594122"/>
          </a:xfrm>
        </p:spPr>
        <p:txBody>
          <a:bodyPr/>
          <a:lstStyle/>
          <a:p>
            <a:r>
              <a:rPr lang="en-US" dirty="0" smtClean="0"/>
              <a:t>www.</a:t>
            </a:r>
            <a:r>
              <a:rPr lang="pl-PL" dirty="0" smtClean="0"/>
              <a:t>ifmo.ru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494259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4635</TotalTime>
  <Words>36</Words>
  <Application>Microsoft Office PowerPoint</Application>
  <PresentationFormat>Экран (16:9)</PresentationFormat>
  <Paragraphs>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Cover</vt:lpstr>
      <vt:lpstr>1_Cover</vt:lpstr>
      <vt:lpstr>Название Вашего доклада</vt:lpstr>
      <vt:lpstr>текст</vt:lpstr>
      <vt:lpstr>Заголовок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</dc:creator>
  <cp:lastModifiedBy>Даша</cp:lastModifiedBy>
  <cp:revision>43</cp:revision>
  <dcterms:created xsi:type="dcterms:W3CDTF">2014-06-27T12:30:22Z</dcterms:created>
  <dcterms:modified xsi:type="dcterms:W3CDTF">2020-07-08T09:23:03Z</dcterms:modified>
</cp:coreProperties>
</file>